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3" d="100"/>
          <a:sy n="73" d="100"/>
        </p:scale>
        <p:origin x="-13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lun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25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novembre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5739" y="2743200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Agree or disagree with someone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3380" y="3967813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and use definite articles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9730" y="4953000"/>
            <a:ext cx="82909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Conjugate regular –</a:t>
            </a:r>
            <a:r>
              <a:rPr lang="en-US" sz="2800" dirty="0" err="1" smtClean="0">
                <a:latin typeface="Kristen ITC" pitchFamily="66" charset="0"/>
              </a:rPr>
              <a:t>er</a:t>
            </a:r>
            <a:r>
              <a:rPr lang="en-US" sz="2800" dirty="0" smtClean="0">
                <a:latin typeface="Kristen ITC" pitchFamily="66" charset="0"/>
              </a:rPr>
              <a:t> verbs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1772</TotalTime>
  <Words>30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Victoria Rich</cp:lastModifiedBy>
  <cp:revision>104</cp:revision>
  <dcterms:created xsi:type="dcterms:W3CDTF">2011-09-14T23:22:57Z</dcterms:created>
  <dcterms:modified xsi:type="dcterms:W3CDTF">2013-11-25T13:19:18Z</dcterms:modified>
</cp:coreProperties>
</file>